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A61975F7-D514-4ACF-AF60-30A87B780D08}" type="datetimeFigureOut">
              <a:rPr lang="en-US" smtClean="0"/>
              <a:t>12/7/2013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EB8A7546-5BE1-4E5E-99E8-9332E15F987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www.sciencemag.org/site/special/btoy2012/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ttp://www.sciencemag.org/content/338/6114/1525/F8.medium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2" y="3472016"/>
            <a:ext cx="3023828" cy="2153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www.drumbeatmarketing.net/wp-content/uploads/2013/05/Quantum_Compu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092" y="886692"/>
            <a:ext cx="3101111" cy="232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ttp://www.cartesio-episteme.net/ep8/majorana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1"/>
            <a:ext cx="2819402" cy="28955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-381000"/>
            <a:ext cx="6019800" cy="1371600"/>
          </a:xfrm>
        </p:spPr>
        <p:txBody>
          <a:bodyPr/>
          <a:lstStyle/>
          <a:p>
            <a:r>
              <a:rPr lang="en-US" dirty="0" err="1" smtClean="0"/>
              <a:t>Majorana</a:t>
            </a:r>
            <a:r>
              <a:rPr lang="en-US" dirty="0" smtClean="0"/>
              <a:t> Fermions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0" y="3810000"/>
            <a:ext cx="2819400" cy="3048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1600" u="sng" dirty="0" smtClean="0"/>
              <a:t>Speculation</a:t>
            </a:r>
          </a:p>
          <a:p>
            <a:pPr lvl="0"/>
            <a:r>
              <a:rPr lang="en-US" sz="1400" dirty="0" err="1" smtClean="0"/>
              <a:t>Majorana</a:t>
            </a:r>
            <a:r>
              <a:rPr lang="en-US" sz="1400" dirty="0" smtClean="0"/>
              <a:t> fermions were speculated about around 75 years ago by </a:t>
            </a:r>
            <a:r>
              <a:rPr lang="en-US" sz="1400" dirty="0" err="1" smtClean="0"/>
              <a:t>Ettore</a:t>
            </a:r>
            <a:r>
              <a:rPr lang="en-US" sz="1400" dirty="0" smtClean="0"/>
              <a:t> </a:t>
            </a:r>
            <a:r>
              <a:rPr lang="en-US" sz="1400" dirty="0" err="1" smtClean="0"/>
              <a:t>Majorana</a:t>
            </a:r>
            <a:r>
              <a:rPr lang="en-US" sz="1400" dirty="0" smtClean="0"/>
              <a:t>. </a:t>
            </a:r>
            <a:r>
              <a:rPr lang="en-US" sz="1400" dirty="0"/>
              <a:t>His quantum mechanics mathematics united the quantum understanding of fermions with Albert  Einstein’s equations of relativity</a:t>
            </a:r>
            <a:r>
              <a:rPr lang="en-US" sz="1400" dirty="0" smtClean="0"/>
              <a:t>.</a:t>
            </a:r>
            <a:r>
              <a:rPr lang="en-US" sz="1400" dirty="0"/>
              <a:t> The math suggested a particle that could be its own antimatter and annihilate itself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819402" y="886693"/>
            <a:ext cx="3023828" cy="2585323"/>
          </a:xfrm>
          <a:custGeom>
            <a:avLst/>
            <a:gdLst>
              <a:gd name="connsiteX0" fmla="*/ 0 w 3352800"/>
              <a:gd name="connsiteY0" fmla="*/ 0 h 3139321"/>
              <a:gd name="connsiteX1" fmla="*/ 3352800 w 3352800"/>
              <a:gd name="connsiteY1" fmla="*/ 0 h 3139321"/>
              <a:gd name="connsiteX2" fmla="*/ 3352800 w 3352800"/>
              <a:gd name="connsiteY2" fmla="*/ 3139321 h 3139321"/>
              <a:gd name="connsiteX3" fmla="*/ 0 w 3352800"/>
              <a:gd name="connsiteY3" fmla="*/ 3139321 h 3139321"/>
              <a:gd name="connsiteX4" fmla="*/ 0 w 3352800"/>
              <a:gd name="connsiteY4" fmla="*/ 0 h 3139321"/>
              <a:gd name="connsiteX0" fmla="*/ 0 w 3352800"/>
              <a:gd name="connsiteY0" fmla="*/ 0 h 3139321"/>
              <a:gd name="connsiteX1" fmla="*/ 3352800 w 3352800"/>
              <a:gd name="connsiteY1" fmla="*/ 0 h 3139321"/>
              <a:gd name="connsiteX2" fmla="*/ 3352800 w 3352800"/>
              <a:gd name="connsiteY2" fmla="*/ 3070049 h 3139321"/>
              <a:gd name="connsiteX3" fmla="*/ 0 w 3352800"/>
              <a:gd name="connsiteY3" fmla="*/ 3139321 h 3139321"/>
              <a:gd name="connsiteX4" fmla="*/ 0 w 3352800"/>
              <a:gd name="connsiteY4" fmla="*/ 0 h 3139321"/>
              <a:gd name="connsiteX0" fmla="*/ 13854 w 3366654"/>
              <a:gd name="connsiteY0" fmla="*/ 0 h 3070049"/>
              <a:gd name="connsiteX1" fmla="*/ 3366654 w 3366654"/>
              <a:gd name="connsiteY1" fmla="*/ 0 h 3070049"/>
              <a:gd name="connsiteX2" fmla="*/ 3366654 w 3366654"/>
              <a:gd name="connsiteY2" fmla="*/ 3070049 h 3070049"/>
              <a:gd name="connsiteX3" fmla="*/ 0 w 3366654"/>
              <a:gd name="connsiteY3" fmla="*/ 3070048 h 3070049"/>
              <a:gd name="connsiteX4" fmla="*/ 13854 w 3366654"/>
              <a:gd name="connsiteY4" fmla="*/ 0 h 3070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66654" h="3070049">
                <a:moveTo>
                  <a:pt x="13854" y="0"/>
                </a:moveTo>
                <a:lnTo>
                  <a:pt x="3366654" y="0"/>
                </a:lnTo>
                <a:lnTo>
                  <a:pt x="3366654" y="3070049"/>
                </a:lnTo>
                <a:lnTo>
                  <a:pt x="0" y="3070048"/>
                </a:lnTo>
                <a:lnTo>
                  <a:pt x="13854" y="0"/>
                </a:lnTo>
                <a:close/>
              </a:path>
            </a:pathLst>
          </a:cu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en-US" sz="1600" b="1" u="sng" dirty="0" smtClean="0"/>
              <a:t>Evidence</a:t>
            </a:r>
          </a:p>
          <a:p>
            <a:pPr lvl="0"/>
            <a:r>
              <a:rPr lang="en-US" sz="1400" b="1" dirty="0" smtClean="0"/>
              <a:t>Team </a:t>
            </a:r>
            <a:r>
              <a:rPr lang="en-US" sz="1400" b="1" dirty="0"/>
              <a:t>of physicists and chemists in the Netherlands showed evidence that the collective motion of electrons in </a:t>
            </a:r>
            <a:r>
              <a:rPr lang="en-US" sz="1400" b="1" dirty="0" err="1"/>
              <a:t>nanoscale</a:t>
            </a:r>
            <a:r>
              <a:rPr lang="en-US" sz="1400" b="1" dirty="0"/>
              <a:t> wires adjacent to a superconductor may form “</a:t>
            </a:r>
            <a:r>
              <a:rPr lang="en-US" sz="1400" b="1" dirty="0" err="1"/>
              <a:t>quasiparticles</a:t>
            </a:r>
            <a:r>
              <a:rPr lang="en-US" sz="1400" b="1" dirty="0"/>
              <a:t>” that behave as if they were a </a:t>
            </a:r>
            <a:r>
              <a:rPr lang="en-US" sz="1400" b="1" dirty="0" err="1"/>
              <a:t>Majorana</a:t>
            </a:r>
            <a:r>
              <a:rPr lang="en-US" sz="1400" b="1" dirty="0"/>
              <a:t> particle </a:t>
            </a:r>
            <a:r>
              <a:rPr lang="en-US" sz="1400" b="1" dirty="0" smtClean="0"/>
              <a:t>themselves.</a:t>
            </a:r>
            <a:endParaRPr lang="en-US" sz="1400" b="1" dirty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72092" y="3212525"/>
            <a:ext cx="3101111" cy="2554545"/>
          </a:xfrm>
          <a:custGeom>
            <a:avLst/>
            <a:gdLst>
              <a:gd name="connsiteX0" fmla="*/ 0 w 3158837"/>
              <a:gd name="connsiteY0" fmla="*/ 0 h 2585323"/>
              <a:gd name="connsiteX1" fmla="*/ 3158837 w 3158837"/>
              <a:gd name="connsiteY1" fmla="*/ 0 h 2585323"/>
              <a:gd name="connsiteX2" fmla="*/ 3158837 w 3158837"/>
              <a:gd name="connsiteY2" fmla="*/ 2585323 h 2585323"/>
              <a:gd name="connsiteX3" fmla="*/ 0 w 3158837"/>
              <a:gd name="connsiteY3" fmla="*/ 2585323 h 2585323"/>
              <a:gd name="connsiteX4" fmla="*/ 0 w 3158837"/>
              <a:gd name="connsiteY4" fmla="*/ 0 h 2585323"/>
              <a:gd name="connsiteX0" fmla="*/ 0 w 3158837"/>
              <a:gd name="connsiteY0" fmla="*/ 0 h 2585323"/>
              <a:gd name="connsiteX1" fmla="*/ 3158837 w 3158837"/>
              <a:gd name="connsiteY1" fmla="*/ 0 h 2585323"/>
              <a:gd name="connsiteX2" fmla="*/ 3158837 w 3158837"/>
              <a:gd name="connsiteY2" fmla="*/ 2585323 h 2585323"/>
              <a:gd name="connsiteX3" fmla="*/ 0 w 3158837"/>
              <a:gd name="connsiteY3" fmla="*/ 2391359 h 2585323"/>
              <a:gd name="connsiteX4" fmla="*/ 0 w 3158837"/>
              <a:gd name="connsiteY4" fmla="*/ 0 h 2585323"/>
              <a:gd name="connsiteX0" fmla="*/ 0 w 3158837"/>
              <a:gd name="connsiteY0" fmla="*/ 0 h 2391359"/>
              <a:gd name="connsiteX1" fmla="*/ 3158837 w 3158837"/>
              <a:gd name="connsiteY1" fmla="*/ 0 h 2391359"/>
              <a:gd name="connsiteX2" fmla="*/ 3158837 w 3158837"/>
              <a:gd name="connsiteY2" fmla="*/ 2377504 h 2391359"/>
              <a:gd name="connsiteX3" fmla="*/ 0 w 3158837"/>
              <a:gd name="connsiteY3" fmla="*/ 2391359 h 2391359"/>
              <a:gd name="connsiteX4" fmla="*/ 0 w 3158837"/>
              <a:gd name="connsiteY4" fmla="*/ 0 h 2391359"/>
              <a:gd name="connsiteX0" fmla="*/ 0 w 3158837"/>
              <a:gd name="connsiteY0" fmla="*/ 0 h 2377504"/>
              <a:gd name="connsiteX1" fmla="*/ 3158837 w 3158837"/>
              <a:gd name="connsiteY1" fmla="*/ 0 h 2377504"/>
              <a:gd name="connsiteX2" fmla="*/ 3158837 w 3158837"/>
              <a:gd name="connsiteY2" fmla="*/ 2377504 h 2377504"/>
              <a:gd name="connsiteX3" fmla="*/ 0 w 3158837"/>
              <a:gd name="connsiteY3" fmla="*/ 2199133 h 2377504"/>
              <a:gd name="connsiteX4" fmla="*/ 0 w 3158837"/>
              <a:gd name="connsiteY4" fmla="*/ 0 h 2377504"/>
              <a:gd name="connsiteX0" fmla="*/ 0 w 3158837"/>
              <a:gd name="connsiteY0" fmla="*/ 0 h 2249352"/>
              <a:gd name="connsiteX1" fmla="*/ 3158837 w 3158837"/>
              <a:gd name="connsiteY1" fmla="*/ 0 h 2249352"/>
              <a:gd name="connsiteX2" fmla="*/ 3158837 w 3158837"/>
              <a:gd name="connsiteY2" fmla="*/ 2249352 h 2249352"/>
              <a:gd name="connsiteX3" fmla="*/ 0 w 3158837"/>
              <a:gd name="connsiteY3" fmla="*/ 2199133 h 2249352"/>
              <a:gd name="connsiteX4" fmla="*/ 0 w 3158837"/>
              <a:gd name="connsiteY4" fmla="*/ 0 h 2249352"/>
              <a:gd name="connsiteX0" fmla="*/ 0 w 3158837"/>
              <a:gd name="connsiteY0" fmla="*/ 0 h 2199133"/>
              <a:gd name="connsiteX1" fmla="*/ 3158837 w 3158837"/>
              <a:gd name="connsiteY1" fmla="*/ 0 h 2199133"/>
              <a:gd name="connsiteX2" fmla="*/ 3158837 w 3158837"/>
              <a:gd name="connsiteY2" fmla="*/ 2198092 h 2199133"/>
              <a:gd name="connsiteX3" fmla="*/ 0 w 3158837"/>
              <a:gd name="connsiteY3" fmla="*/ 2199133 h 2199133"/>
              <a:gd name="connsiteX4" fmla="*/ 0 w 3158837"/>
              <a:gd name="connsiteY4" fmla="*/ 0 h 2199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58837" h="2199133">
                <a:moveTo>
                  <a:pt x="0" y="0"/>
                </a:moveTo>
                <a:lnTo>
                  <a:pt x="3158837" y="0"/>
                </a:lnTo>
                <a:lnTo>
                  <a:pt x="3158837" y="2198092"/>
                </a:lnTo>
                <a:lnTo>
                  <a:pt x="0" y="2199133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/>
              <a:t>Uses</a:t>
            </a:r>
          </a:p>
          <a:p>
            <a:r>
              <a:rPr lang="en-US" sz="1400" b="1" dirty="0" smtClean="0"/>
              <a:t>The </a:t>
            </a:r>
            <a:r>
              <a:rPr lang="en-US" sz="1400" b="1" dirty="0"/>
              <a:t>discovery has prompted efforts to use the new particles to create a stable quantum </a:t>
            </a:r>
            <a:r>
              <a:rPr lang="en-US" sz="1400" b="1" dirty="0" smtClean="0"/>
              <a:t>computer. </a:t>
            </a:r>
            <a:r>
              <a:rPr lang="en-US" sz="1400" b="1" dirty="0" err="1" smtClean="0"/>
              <a:t>Majorana</a:t>
            </a:r>
            <a:r>
              <a:rPr lang="en-US" sz="1400" b="1" dirty="0" smtClean="0"/>
              <a:t> fermions may be able to “remember” quantum state even when buffeted by outside forces, making the quantum computer possible.</a:t>
            </a:r>
          </a:p>
          <a:p>
            <a:pPr lvl="0"/>
            <a:endParaRPr lang="en-US" sz="1400" b="1" dirty="0"/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819401" y="5590031"/>
            <a:ext cx="6167655" cy="1249518"/>
          </a:xfrm>
          <a:custGeom>
            <a:avLst/>
            <a:gdLst>
              <a:gd name="connsiteX0" fmla="*/ 0 w 6153801"/>
              <a:gd name="connsiteY0" fmla="*/ 0 h 1446550"/>
              <a:gd name="connsiteX1" fmla="*/ 6153801 w 6153801"/>
              <a:gd name="connsiteY1" fmla="*/ 0 h 1446550"/>
              <a:gd name="connsiteX2" fmla="*/ 6153801 w 6153801"/>
              <a:gd name="connsiteY2" fmla="*/ 1446550 h 1446550"/>
              <a:gd name="connsiteX3" fmla="*/ 0 w 6153801"/>
              <a:gd name="connsiteY3" fmla="*/ 1446550 h 1446550"/>
              <a:gd name="connsiteX4" fmla="*/ 0 w 6153801"/>
              <a:gd name="connsiteY4" fmla="*/ 0 h 1446550"/>
              <a:gd name="connsiteX0" fmla="*/ 0 w 6153801"/>
              <a:gd name="connsiteY0" fmla="*/ 0 h 1446550"/>
              <a:gd name="connsiteX1" fmla="*/ 6153801 w 6153801"/>
              <a:gd name="connsiteY1" fmla="*/ 0 h 1446550"/>
              <a:gd name="connsiteX2" fmla="*/ 6153801 w 6153801"/>
              <a:gd name="connsiteY2" fmla="*/ 1446550 h 1446550"/>
              <a:gd name="connsiteX3" fmla="*/ 0 w 6153801"/>
              <a:gd name="connsiteY3" fmla="*/ 1211023 h 1446550"/>
              <a:gd name="connsiteX4" fmla="*/ 0 w 6153801"/>
              <a:gd name="connsiteY4" fmla="*/ 0 h 1446550"/>
              <a:gd name="connsiteX0" fmla="*/ 0 w 6153801"/>
              <a:gd name="connsiteY0" fmla="*/ 0 h 1446550"/>
              <a:gd name="connsiteX1" fmla="*/ 6153801 w 6153801"/>
              <a:gd name="connsiteY1" fmla="*/ 0 h 1446550"/>
              <a:gd name="connsiteX2" fmla="*/ 6153801 w 6153801"/>
              <a:gd name="connsiteY2" fmla="*/ 1446550 h 1446550"/>
              <a:gd name="connsiteX3" fmla="*/ 0 w 6153801"/>
              <a:gd name="connsiteY3" fmla="*/ 1141750 h 1446550"/>
              <a:gd name="connsiteX4" fmla="*/ 0 w 6153801"/>
              <a:gd name="connsiteY4" fmla="*/ 0 h 1446550"/>
              <a:gd name="connsiteX0" fmla="*/ 0 w 6167655"/>
              <a:gd name="connsiteY0" fmla="*/ 0 h 1141750"/>
              <a:gd name="connsiteX1" fmla="*/ 6153801 w 6167655"/>
              <a:gd name="connsiteY1" fmla="*/ 0 h 1141750"/>
              <a:gd name="connsiteX2" fmla="*/ 6167655 w 6167655"/>
              <a:gd name="connsiteY2" fmla="*/ 1141750 h 1141750"/>
              <a:gd name="connsiteX3" fmla="*/ 0 w 6167655"/>
              <a:gd name="connsiteY3" fmla="*/ 1141750 h 1141750"/>
              <a:gd name="connsiteX4" fmla="*/ 0 w 6167655"/>
              <a:gd name="connsiteY4" fmla="*/ 0 h 1141750"/>
              <a:gd name="connsiteX0" fmla="*/ 0 w 6167655"/>
              <a:gd name="connsiteY0" fmla="*/ 0 h 1141750"/>
              <a:gd name="connsiteX1" fmla="*/ 6153801 w 6167655"/>
              <a:gd name="connsiteY1" fmla="*/ 0 h 1141750"/>
              <a:gd name="connsiteX2" fmla="*/ 6167655 w 6167655"/>
              <a:gd name="connsiteY2" fmla="*/ 1141750 h 1141750"/>
              <a:gd name="connsiteX3" fmla="*/ 13855 w 6167655"/>
              <a:gd name="connsiteY3" fmla="*/ 1030020 h 1141750"/>
              <a:gd name="connsiteX4" fmla="*/ 0 w 6167655"/>
              <a:gd name="connsiteY4" fmla="*/ 0 h 1141750"/>
              <a:gd name="connsiteX0" fmla="*/ 0 w 6167655"/>
              <a:gd name="connsiteY0" fmla="*/ 0 h 1141750"/>
              <a:gd name="connsiteX1" fmla="*/ 6153801 w 6167655"/>
              <a:gd name="connsiteY1" fmla="*/ 0 h 1141750"/>
              <a:gd name="connsiteX2" fmla="*/ 6167655 w 6167655"/>
              <a:gd name="connsiteY2" fmla="*/ 1141750 h 1141750"/>
              <a:gd name="connsiteX3" fmla="*/ 13855 w 6167655"/>
              <a:gd name="connsiteY3" fmla="*/ 1007674 h 1141750"/>
              <a:gd name="connsiteX4" fmla="*/ 0 w 6167655"/>
              <a:gd name="connsiteY4" fmla="*/ 0 h 1141750"/>
              <a:gd name="connsiteX0" fmla="*/ 0 w 6167655"/>
              <a:gd name="connsiteY0" fmla="*/ 0 h 1007674"/>
              <a:gd name="connsiteX1" fmla="*/ 6153801 w 6167655"/>
              <a:gd name="connsiteY1" fmla="*/ 0 h 1007674"/>
              <a:gd name="connsiteX2" fmla="*/ 6167655 w 6167655"/>
              <a:gd name="connsiteY2" fmla="*/ 985328 h 1007674"/>
              <a:gd name="connsiteX3" fmla="*/ 13855 w 6167655"/>
              <a:gd name="connsiteY3" fmla="*/ 1007674 h 1007674"/>
              <a:gd name="connsiteX4" fmla="*/ 0 w 6167655"/>
              <a:gd name="connsiteY4" fmla="*/ 0 h 1007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7655" h="1007674">
                <a:moveTo>
                  <a:pt x="0" y="0"/>
                </a:moveTo>
                <a:lnTo>
                  <a:pt x="6153801" y="0"/>
                </a:lnTo>
                <a:lnTo>
                  <a:pt x="6167655" y="985328"/>
                </a:lnTo>
                <a:lnTo>
                  <a:pt x="13855" y="100767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/>
              <a:t>Particle </a:t>
            </a:r>
            <a:r>
              <a:rPr lang="en-US" sz="1600" b="1" u="sng" dirty="0" err="1" smtClean="0"/>
              <a:t>Dectectors</a:t>
            </a:r>
            <a:r>
              <a:rPr lang="en-US" sz="1600" b="1" u="sng" dirty="0" smtClean="0"/>
              <a:t> </a:t>
            </a:r>
          </a:p>
          <a:p>
            <a:r>
              <a:rPr lang="en-US" sz="1400" b="1" dirty="0"/>
              <a:t>In the middle of each of these devices is an indium </a:t>
            </a:r>
            <a:r>
              <a:rPr lang="en-US" sz="1400" b="1" dirty="0" err="1"/>
              <a:t>antimonide</a:t>
            </a:r>
            <a:r>
              <a:rPr lang="en-US" sz="1400" b="1" dirty="0"/>
              <a:t> nanowire. One end of the wire is </a:t>
            </a:r>
            <a:r>
              <a:rPr lang="en-US" sz="1400" b="1" dirty="0" err="1"/>
              <a:t>goldcoated</a:t>
            </a:r>
            <a:r>
              <a:rPr lang="en-US" sz="1400" b="1" dirty="0"/>
              <a:t> and the other is a superconductor. </a:t>
            </a:r>
            <a:r>
              <a:rPr lang="en-US" sz="1400" b="1" dirty="0" smtClean="0"/>
              <a:t>The </a:t>
            </a:r>
            <a:r>
              <a:rPr lang="en-US" sz="1400" b="1" dirty="0" err="1" smtClean="0"/>
              <a:t>majorana</a:t>
            </a:r>
            <a:r>
              <a:rPr lang="en-US" sz="1400" b="1" dirty="0" smtClean="0"/>
              <a:t> </a:t>
            </a:r>
            <a:r>
              <a:rPr lang="en-US" sz="1400" b="1" dirty="0"/>
              <a:t>fermions are </a:t>
            </a:r>
            <a:r>
              <a:rPr lang="en-US" sz="1400" b="1" dirty="0" smtClean="0"/>
              <a:t>created </a:t>
            </a:r>
            <a:r>
              <a:rPr lang="en-US" sz="1400" b="1" dirty="0"/>
              <a:t>at the ends of the nanowires.</a:t>
            </a:r>
          </a:p>
          <a:p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819402" y="6627168"/>
            <a:ext cx="63245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Created by Rachel Lucas with information from </a:t>
            </a:r>
            <a:r>
              <a:rPr lang="en-US" sz="900" dirty="0">
                <a:hlinkClick r:id="rId5"/>
              </a:rPr>
              <a:t>http://www.sciencemag.org/site/special/btoy2012</a:t>
            </a:r>
            <a:r>
              <a:rPr lang="en-US" sz="900" dirty="0" smtClean="0">
                <a:hlinkClick r:id="rId5"/>
              </a:rPr>
              <a:t>/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30764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1758</TotalTime>
  <Words>182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Essential</vt:lpstr>
      <vt:lpstr>Majorana Fermions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Majorana Fermions</dc:title>
  <dc:creator>Rachel Lucas</dc:creator>
  <cp:lastModifiedBy>Rachel Lucas</cp:lastModifiedBy>
  <cp:revision>18</cp:revision>
  <dcterms:created xsi:type="dcterms:W3CDTF">2013-12-07T16:49:46Z</dcterms:created>
  <dcterms:modified xsi:type="dcterms:W3CDTF">2013-12-08T22:08:02Z</dcterms:modified>
</cp:coreProperties>
</file>